
<file path=[Content_Types].xml><?xml version="1.0" encoding="utf-8"?>
<Types xmlns="http://schemas.openxmlformats.org/package/2006/content-types">
  <Default Extension="rels" ContentType="application/vnd.openxmlformats-package.relationships+xml"/>
  <Override PartName="/ppt/slideLayouts/slideLayout1.xml" ContentType="application/vnd.openxmlformats-officedocument.presentationml.slideLayout+xml"/>
  <Default Extension="png" ContentType="image/png"/>
  <Default Extension="jpeg" ContentType="image/jpeg"/>
  <Default Extension="xml" ContentType="application/xml"/>
  <Override PartName="/ppt/slides/slide9.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8.xml" ContentType="application/vnd.openxmlformats-officedocument.presentationml.slideLayout+xml"/>
  <Override PartName="/ppt/slides/slide7.xml" ContentType="application/vnd.openxmlformats-officedocument.presentationml.slide+xml"/>
  <Override PartName="/ppt/slideMasters/slideMaster3.xml" ContentType="application/vnd.openxmlformats-officedocument.presentationml.slideMaster+xml"/>
  <Override PartName="/ppt/slideLayouts/slideLayout6.xml" ContentType="application/vnd.openxmlformats-officedocument.presentationml.slideLayout+xml"/>
  <Override PartName="/ppt/slides/slide5.xml" ContentType="application/vnd.openxmlformats-officedocument.presentationml.slide+xml"/>
  <Override PartName="/ppt/theme/theme2.xml" ContentType="application/vnd.openxmlformats-officedocument.them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s/slide3.xml" ContentType="application/vnd.openxmlformats-officedocument.presentationml.slide+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Layouts/slideLayout2.xml" ContentType="application/vnd.openxmlformats-officedocument.presentationml.slideLayout+xml"/>
  <Override PartName="/ppt/slides/slide1.xml" ContentType="application/vnd.openxmlformats-officedocument.presentationml.slide+xml"/>
  <Override PartName="/ppt/slides/slide12.xml" ContentType="application/vnd.openxmlformats-officedocument.presentationml.slide+xml"/>
  <Default Extension="bin" ContentType="application/vnd.openxmlformats-officedocument.presentationml.printerSettings"/>
  <Override PartName="/ppt/slides/slide10.xml" ContentType="application/vnd.openxmlformats-officedocument.presentationml.slide+xml"/>
  <Override PartName="/ppt/viewProps.xml" ContentType="application/vnd.openxmlformats-officedocument.presentationml.viewProps+xml"/>
  <Override PartName="/ppt/slides/slide8.xml" ContentType="application/vnd.openxmlformats-officedocument.presentationml.slide+xml"/>
  <Override PartName="/ppt/presentation.xml" ContentType="application/vnd.openxmlformats-officedocument.presentationml.presentation.main+xml"/>
  <Override PartName="/ppt/slideLayouts/slideLayout9.xml" ContentType="application/vnd.openxmlformats-officedocument.presentationml.slideLayout+xml"/>
  <Override PartName="/ppt/slideLayouts/slideLayout7.xml" ContentType="application/vnd.openxmlformats-officedocument.presentationml.slideLayout+xml"/>
  <Override PartName="/ppt/slides/slide6.xml" ContentType="application/vnd.openxmlformats-officedocument.presentationml.slide+xml"/>
  <Override PartName="/ppt/theme/theme3.xml" ContentType="application/vnd.openxmlformats-officedocument.theme+xml"/>
  <Override PartName="/ppt/slideMasters/slideMaster2.xml" ContentType="application/vnd.openxmlformats-officedocument.presentationml.slideMaster+xml"/>
  <Override PartName="/ppt/slideLayouts/slideLayout5.xml" ContentType="application/vnd.openxmlformats-officedocument.presentationml.slideLayout+xml"/>
  <Override PartName="/ppt/slides/slide4.xml" ContentType="application/vnd.openxmlformats-officedocument.presentationml.slide+xml"/>
  <Default Extension="gif" ContentType="image/gif"/>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slideLayouts/slideLayout3.xml" ContentType="application/vnd.openxmlformats-officedocument.presentationml.slideLayout+xml"/>
  <Override PartName="/ppt/slides/slide2.xml" ContentType="application/vnd.openxmlformats-officedocument.presentationml.slide+xml"/>
  <Override PartName="/ppt/slides/slide1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68" r:id="rId1"/>
    <p:sldMasterId id="2147483674" r:id="rId2"/>
    <p:sldMasterId id="2147483660" r:id="rId3"/>
  </p:sldMasterIdLst>
  <p:sldIdLst>
    <p:sldId id="274" r:id="rId4"/>
    <p:sldId id="264" r:id="rId5"/>
    <p:sldId id="258" r:id="rId6"/>
    <p:sldId id="275" r:id="rId7"/>
    <p:sldId id="260" r:id="rId8"/>
    <p:sldId id="267" r:id="rId9"/>
    <p:sldId id="271" r:id="rId10"/>
    <p:sldId id="266" r:id="rId11"/>
    <p:sldId id="272" r:id="rId12"/>
    <p:sldId id="273" r:id="rId13"/>
    <p:sldId id="262" r:id="rId14"/>
    <p:sldId id="259" r:id="rId15"/>
    <p:sldId id="263"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BDD4"/>
    <a:srgbClr val="333E44"/>
    <a:srgbClr val="2D2E2D"/>
    <a:srgbClr val="34A3B0"/>
  </p:clrMru>
  <p:extLst>
    <p:ext uri="{E76CE94A-603C-4142-B9EB-6D1370010A27}">
      <p14:discardImageEditDat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 uri="{D31A062A-798A-4329-ABDD-BBA856620510}">
      <p14:defaultImageDpi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1546" autoAdjust="0"/>
    <p:restoredTop sz="94660"/>
  </p:normalViewPr>
  <p:slideViewPr>
    <p:cSldViewPr snapToGrid="0" snapToObjects="1">
      <p:cViewPr>
        <p:scale>
          <a:sx n="150" d="100"/>
          <a:sy n="150" d="100"/>
        </p:scale>
        <p:origin x="-1528" y="-1000"/>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eg>
</file>

<file path=ppt/media/image10.png>
</file>

<file path=ppt/media/image11.png>
</file>

<file path=ppt/media/image2.gif>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e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Title Slide">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864344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Bullet Left &amp; Image Righ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4767264"/>
            <a:ext cx="2133600" cy="273844"/>
          </a:xfrm>
          <a:prstGeom prst="rect">
            <a:avLst/>
          </a:prstGeom>
        </p:spPr>
        <p:txBody>
          <a:bodyPr/>
          <a:lstStyle/>
          <a:p>
            <a:fld id="{95FB27F1-C2FE-E646-9E41-8F3092BBAFAE}" type="slidenum">
              <a:rPr lang="en-US" smtClean="0"/>
              <a:pPr/>
              <a:t>‹#›</a:t>
            </a:fld>
            <a:endParaRPr lang="en-US" dirty="0"/>
          </a:p>
        </p:txBody>
      </p:sp>
      <p:sp>
        <p:nvSpPr>
          <p:cNvPr id="5" name="Content Placeholder 2"/>
          <p:cNvSpPr>
            <a:spLocks noGrp="1"/>
          </p:cNvSpPr>
          <p:nvPr>
            <p:ph sz="half" idx="1"/>
          </p:nvPr>
        </p:nvSpPr>
        <p:spPr>
          <a:xfrm>
            <a:off x="457200" y="857250"/>
            <a:ext cx="2895600" cy="3704625"/>
          </a:xfrm>
        </p:spPr>
        <p:txBody>
          <a:bodyPr/>
          <a:lstStyle>
            <a:lvl1pPr>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Click to edit Master text styles</a:t>
            </a:r>
          </a:p>
        </p:txBody>
      </p:sp>
      <p:sp>
        <p:nvSpPr>
          <p:cNvPr id="6" name="Content Placeholder 3"/>
          <p:cNvSpPr>
            <a:spLocks noGrp="1"/>
          </p:cNvSpPr>
          <p:nvPr>
            <p:ph sz="half" idx="2" hasCustomPrompt="1"/>
          </p:nvPr>
        </p:nvSpPr>
        <p:spPr>
          <a:xfrm>
            <a:off x="3505200" y="857250"/>
            <a:ext cx="5181600" cy="3704625"/>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sp>
        <p:nvSpPr>
          <p:cNvPr id="7" name="Title 1"/>
          <p:cNvSpPr>
            <a:spLocks noGrp="1"/>
          </p:cNvSpPr>
          <p:nvPr>
            <p:ph type="title"/>
          </p:nvPr>
        </p:nvSpPr>
        <p:spPr>
          <a:xfrm>
            <a:off x="457200" y="228600"/>
            <a:ext cx="5799667" cy="457200"/>
          </a:xfrm>
        </p:spPr>
        <p:txBody>
          <a:bodyPr/>
          <a:lstStyle>
            <a:lvl1pPr>
              <a:defRPr b="1"/>
            </a:lvl1pPr>
          </a:lstStyle>
          <a:p>
            <a:r>
              <a:rPr lang="en-US" smtClean="0"/>
              <a:t>Click to edit Master title style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88424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Image Left &amp; Text Right">
    <p:spTree>
      <p:nvGrpSpPr>
        <p:cNvPr id="1" name=""/>
        <p:cNvGrpSpPr/>
        <p:nvPr/>
      </p:nvGrpSpPr>
      <p:grpSpPr>
        <a:xfrm>
          <a:off x="0" y="0"/>
          <a:ext cx="0" cy="0"/>
          <a:chOff x="0" y="0"/>
          <a:chExt cx="0" cy="0"/>
        </a:xfrm>
      </p:grpSpPr>
      <p:sp>
        <p:nvSpPr>
          <p:cNvPr id="5" name="Title 1"/>
          <p:cNvSpPr>
            <a:spLocks noGrp="1"/>
          </p:cNvSpPr>
          <p:nvPr>
            <p:ph type="title"/>
          </p:nvPr>
        </p:nvSpPr>
        <p:spPr>
          <a:xfrm>
            <a:off x="457200" y="228600"/>
            <a:ext cx="5782733" cy="457200"/>
          </a:xfrm>
        </p:spPr>
        <p:txBody>
          <a:bodyPr/>
          <a:lstStyle>
            <a:lvl1pPr>
              <a:defRPr b="1"/>
            </a:lvl1pPr>
          </a:lstStyle>
          <a:p>
            <a:r>
              <a:rPr lang="en-US" smtClean="0"/>
              <a:t>Click to edit Master title style</a:t>
            </a:r>
            <a:endParaRPr lang="en-US" dirty="0"/>
          </a:p>
        </p:txBody>
      </p:sp>
      <p:sp>
        <p:nvSpPr>
          <p:cNvPr id="6" name="Content Placeholder 3"/>
          <p:cNvSpPr>
            <a:spLocks noGrp="1"/>
          </p:cNvSpPr>
          <p:nvPr>
            <p:ph sz="half" idx="2" hasCustomPrompt="1"/>
          </p:nvPr>
        </p:nvSpPr>
        <p:spPr>
          <a:xfrm>
            <a:off x="457200" y="857250"/>
            <a:ext cx="5181600" cy="3693235"/>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sp>
        <p:nvSpPr>
          <p:cNvPr id="7" name="Text Placeholder 2"/>
          <p:cNvSpPr>
            <a:spLocks noGrp="1"/>
          </p:cNvSpPr>
          <p:nvPr>
            <p:ph type="body" idx="1" hasCustomPrompt="1"/>
          </p:nvPr>
        </p:nvSpPr>
        <p:spPr>
          <a:xfrm>
            <a:off x="5791200" y="857250"/>
            <a:ext cx="2895600" cy="3693235"/>
          </a:xfrm>
        </p:spPr>
        <p:txBody>
          <a:bodyPr anchor="t">
            <a:norm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Text, i.e. description of image / chart / table</a:t>
            </a:r>
          </a:p>
        </p:txBody>
      </p:sp>
      <p:sp>
        <p:nvSpPr>
          <p:cNvPr id="10" name="Slide Number Placeholder 5"/>
          <p:cNvSpPr>
            <a:spLocks noGrp="1"/>
          </p:cNvSpPr>
          <p:nvPr>
            <p:ph type="sldNum" sz="quarter" idx="4"/>
          </p:nvPr>
        </p:nvSpPr>
        <p:spPr>
          <a:xfrm>
            <a:off x="3505200" y="4767264"/>
            <a:ext cx="2133600" cy="273844"/>
          </a:xfrm>
          <a:prstGeom prst="rect">
            <a:avLst/>
          </a:prstGeom>
        </p:spPr>
        <p:txBody>
          <a:bodyPr vert="horz" lIns="91440" tIns="45720" rIns="91440" bIns="45720" rtlCol="0" anchor="b"/>
          <a:lstStyle>
            <a:lvl1pPr algn="ctr">
              <a:defRPr sz="900">
                <a:solidFill>
                  <a:schemeClr val="bg1">
                    <a:lumMod val="75000"/>
                  </a:schemeClr>
                </a:solidFill>
              </a:defRPr>
            </a:lvl1pPr>
          </a:lstStyle>
          <a:p>
            <a:fld id="{95FB27F1-C2FE-E646-9E41-8F3092BBAFAE}" type="slidenum">
              <a:rPr lang="en-US" smtClean="0"/>
              <a:pPr/>
              <a:t>‹#›</a:t>
            </a:fld>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319647979"/>
      </p:ext>
    </p:extLst>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3_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2590801"/>
            <a:ext cx="9144000" cy="2561166"/>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hasCustomPrompt="1"/>
          </p:nvPr>
        </p:nvSpPr>
        <p:spPr>
          <a:xfrm>
            <a:off x="457200" y="3361267"/>
            <a:ext cx="8229600" cy="448865"/>
          </a:xfrm>
          <a:prstGeom prst="rect">
            <a:avLst/>
          </a:prstGeom>
        </p:spPr>
        <p:txBody>
          <a:bodyPr anchor="b">
            <a:normAutofit/>
          </a:bodyPr>
          <a:lstStyle>
            <a:lvl1pPr algn="ctr">
              <a:defRPr sz="2800" b="0" i="0" cap="none">
                <a:solidFill>
                  <a:schemeClr val="bg1"/>
                </a:solidFill>
                <a:latin typeface="Arial"/>
                <a:cs typeface="Arial"/>
              </a:defRPr>
            </a:lvl1pPr>
          </a:lstStyle>
          <a:p>
            <a:r>
              <a:rPr lang="en-US" dirty="0" smtClean="0"/>
              <a:t>Section Title</a:t>
            </a:r>
            <a:endParaRPr lang="en-US" dirty="0"/>
          </a:p>
        </p:txBody>
      </p:sp>
      <p:sp>
        <p:nvSpPr>
          <p:cNvPr id="7" name="Text Placeholder 2"/>
          <p:cNvSpPr>
            <a:spLocks noGrp="1"/>
          </p:cNvSpPr>
          <p:nvPr>
            <p:ph type="body" idx="1" hasCustomPrompt="1"/>
          </p:nvPr>
        </p:nvSpPr>
        <p:spPr>
          <a:xfrm>
            <a:off x="457200" y="3816682"/>
            <a:ext cx="8229600" cy="341709"/>
          </a:xfrm>
          <a:prstGeom prst="rect">
            <a:avLst/>
          </a:prstGeom>
        </p:spPr>
        <p:txBody>
          <a:bodyPr anchor="t">
            <a:normAutofit/>
          </a:bodyPr>
          <a:lstStyle>
            <a:lvl1pPr marL="0" indent="0" algn="ctr">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8" name="Picture 7" descr="OS-SDN-Logo-Web-Large.png"/>
          <p:cNvPicPr>
            <a:picLocks noChangeAspect="1"/>
          </p:cNvPicPr>
          <p:nvPr userDrawn="1"/>
        </p:nvPicPr>
        <p:blipFill>
          <a:blip r:embed="rId3"/>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4172314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1_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2590801"/>
            <a:ext cx="9144000" cy="2561166"/>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457200" y="3361267"/>
            <a:ext cx="8229600" cy="448865"/>
          </a:xfrm>
          <a:prstGeom prst="rect">
            <a:avLst/>
          </a:prstGeom>
        </p:spPr>
        <p:txBody>
          <a:bodyPr anchor="b">
            <a:normAutofit/>
          </a:bodyPr>
          <a:lstStyle>
            <a:lvl1pPr algn="ctr">
              <a:defRPr sz="2800" b="0" i="0" cap="none">
                <a:solidFill>
                  <a:schemeClr val="bg1"/>
                </a:solidFill>
                <a:latin typeface="Arial"/>
                <a:cs typeface="Arial"/>
              </a:defRPr>
            </a:lvl1pPr>
          </a:lstStyle>
          <a:p>
            <a:r>
              <a:rPr lang="en-US" dirty="0" smtClean="0"/>
              <a:t>Section Title</a:t>
            </a:r>
            <a:endParaRPr lang="en-US" dirty="0"/>
          </a:p>
        </p:txBody>
      </p:sp>
      <p:sp>
        <p:nvSpPr>
          <p:cNvPr id="3" name="Text Placeholder 2"/>
          <p:cNvSpPr>
            <a:spLocks noGrp="1"/>
          </p:cNvSpPr>
          <p:nvPr>
            <p:ph type="body" idx="1" hasCustomPrompt="1"/>
          </p:nvPr>
        </p:nvSpPr>
        <p:spPr>
          <a:xfrm>
            <a:off x="457200" y="3816682"/>
            <a:ext cx="8229600" cy="341709"/>
          </a:xfrm>
          <a:prstGeom prst="rect">
            <a:avLst/>
          </a:prstGeom>
        </p:spPr>
        <p:txBody>
          <a:bodyPr anchor="t">
            <a:normAutofit/>
          </a:bodyPr>
          <a:lstStyle>
            <a:lvl1pPr marL="0" indent="0" algn="ctr">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6" name="Picture 5" descr="OS-SDN-Logo-Web-Large.png"/>
          <p:cNvPicPr>
            <a:picLocks noChangeAspect="1"/>
          </p:cNvPicPr>
          <p:nvPr userDrawn="1"/>
        </p:nvPicPr>
        <p:blipFill>
          <a:blip r:embed="rId3"/>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4172314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5_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2590801"/>
            <a:ext cx="9144000" cy="2561166"/>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hasCustomPrompt="1"/>
          </p:nvPr>
        </p:nvSpPr>
        <p:spPr>
          <a:xfrm>
            <a:off x="457200" y="3361267"/>
            <a:ext cx="8229600" cy="448865"/>
          </a:xfrm>
          <a:prstGeom prst="rect">
            <a:avLst/>
          </a:prstGeom>
        </p:spPr>
        <p:txBody>
          <a:bodyPr anchor="b">
            <a:normAutofit/>
          </a:bodyPr>
          <a:lstStyle>
            <a:lvl1pPr algn="ctr">
              <a:defRPr sz="2800" b="0" i="0" cap="none">
                <a:solidFill>
                  <a:schemeClr val="bg1"/>
                </a:solidFill>
                <a:latin typeface="Arial"/>
                <a:cs typeface="Arial"/>
              </a:defRPr>
            </a:lvl1pPr>
          </a:lstStyle>
          <a:p>
            <a:r>
              <a:rPr lang="en-US" dirty="0" smtClean="0"/>
              <a:t>Section Title</a:t>
            </a:r>
            <a:endParaRPr lang="en-US" dirty="0"/>
          </a:p>
        </p:txBody>
      </p:sp>
      <p:sp>
        <p:nvSpPr>
          <p:cNvPr id="7" name="Text Placeholder 2"/>
          <p:cNvSpPr>
            <a:spLocks noGrp="1"/>
          </p:cNvSpPr>
          <p:nvPr>
            <p:ph type="body" idx="1" hasCustomPrompt="1"/>
          </p:nvPr>
        </p:nvSpPr>
        <p:spPr>
          <a:xfrm>
            <a:off x="457200" y="3816682"/>
            <a:ext cx="8229600" cy="341709"/>
          </a:xfrm>
          <a:prstGeom prst="rect">
            <a:avLst/>
          </a:prstGeom>
        </p:spPr>
        <p:txBody>
          <a:bodyPr anchor="t">
            <a:normAutofit/>
          </a:bodyPr>
          <a:lstStyle>
            <a:lvl1pPr marL="0" indent="0" algn="ctr">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9" name="Picture 8" descr="OS-SDN-Logo-Web-Large.png"/>
          <p:cNvPicPr>
            <a:picLocks noChangeAspect="1"/>
          </p:cNvPicPr>
          <p:nvPr userDrawn="1"/>
        </p:nvPicPr>
        <p:blipFill>
          <a:blip r:embed="rId3"/>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4172314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6_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2590801"/>
            <a:ext cx="9144000" cy="2561166"/>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hasCustomPrompt="1"/>
          </p:nvPr>
        </p:nvSpPr>
        <p:spPr>
          <a:xfrm>
            <a:off x="457200" y="3361267"/>
            <a:ext cx="8229600" cy="448865"/>
          </a:xfrm>
          <a:prstGeom prst="rect">
            <a:avLst/>
          </a:prstGeom>
        </p:spPr>
        <p:txBody>
          <a:bodyPr anchor="b">
            <a:normAutofit/>
          </a:bodyPr>
          <a:lstStyle>
            <a:lvl1pPr algn="ctr">
              <a:defRPr sz="2800" b="0" i="0" cap="none">
                <a:solidFill>
                  <a:schemeClr val="bg1"/>
                </a:solidFill>
                <a:latin typeface="Arial"/>
                <a:cs typeface="Arial"/>
              </a:defRPr>
            </a:lvl1pPr>
          </a:lstStyle>
          <a:p>
            <a:r>
              <a:rPr lang="en-US" dirty="0" smtClean="0"/>
              <a:t>Section Title</a:t>
            </a:r>
            <a:endParaRPr lang="en-US" dirty="0"/>
          </a:p>
        </p:txBody>
      </p:sp>
      <p:sp>
        <p:nvSpPr>
          <p:cNvPr id="7" name="Text Placeholder 2"/>
          <p:cNvSpPr>
            <a:spLocks noGrp="1"/>
          </p:cNvSpPr>
          <p:nvPr>
            <p:ph type="body" idx="1" hasCustomPrompt="1"/>
          </p:nvPr>
        </p:nvSpPr>
        <p:spPr>
          <a:xfrm>
            <a:off x="457200" y="3816682"/>
            <a:ext cx="8229600" cy="341709"/>
          </a:xfrm>
          <a:prstGeom prst="rect">
            <a:avLst/>
          </a:prstGeom>
        </p:spPr>
        <p:txBody>
          <a:bodyPr anchor="t">
            <a:normAutofit/>
          </a:bodyPr>
          <a:lstStyle>
            <a:lvl1pPr marL="0" indent="0" algn="ctr">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9" name="Picture 8" descr="OS-SDN-Logo-Web-Large.png"/>
          <p:cNvPicPr>
            <a:picLocks noChangeAspect="1"/>
          </p:cNvPicPr>
          <p:nvPr userDrawn="1"/>
        </p:nvPicPr>
        <p:blipFill>
          <a:blip r:embed="rId3"/>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4172314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7_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a:xfrm>
            <a:off x="0" y="2590801"/>
            <a:ext cx="9144000" cy="2561166"/>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itle 1"/>
          <p:cNvSpPr>
            <a:spLocks noGrp="1"/>
          </p:cNvSpPr>
          <p:nvPr>
            <p:ph type="title" hasCustomPrompt="1"/>
          </p:nvPr>
        </p:nvSpPr>
        <p:spPr>
          <a:xfrm>
            <a:off x="457200" y="3361267"/>
            <a:ext cx="8229600" cy="448865"/>
          </a:xfrm>
          <a:prstGeom prst="rect">
            <a:avLst/>
          </a:prstGeom>
        </p:spPr>
        <p:txBody>
          <a:bodyPr anchor="b">
            <a:normAutofit/>
          </a:bodyPr>
          <a:lstStyle>
            <a:lvl1pPr algn="ctr">
              <a:defRPr sz="2800" b="0" i="0" cap="none">
                <a:solidFill>
                  <a:schemeClr val="bg1"/>
                </a:solidFill>
                <a:latin typeface="Arial"/>
                <a:cs typeface="Arial"/>
              </a:defRPr>
            </a:lvl1pPr>
          </a:lstStyle>
          <a:p>
            <a:r>
              <a:rPr lang="en-US" dirty="0" smtClean="0"/>
              <a:t>Section Title</a:t>
            </a:r>
            <a:endParaRPr lang="en-US" dirty="0"/>
          </a:p>
        </p:txBody>
      </p:sp>
      <p:sp>
        <p:nvSpPr>
          <p:cNvPr id="7" name="Text Placeholder 2"/>
          <p:cNvSpPr>
            <a:spLocks noGrp="1"/>
          </p:cNvSpPr>
          <p:nvPr>
            <p:ph type="body" idx="1" hasCustomPrompt="1"/>
          </p:nvPr>
        </p:nvSpPr>
        <p:spPr>
          <a:xfrm>
            <a:off x="457200" y="3816682"/>
            <a:ext cx="8229600" cy="341709"/>
          </a:xfrm>
          <a:prstGeom prst="rect">
            <a:avLst/>
          </a:prstGeom>
        </p:spPr>
        <p:txBody>
          <a:bodyPr anchor="t">
            <a:normAutofit/>
          </a:bodyPr>
          <a:lstStyle>
            <a:lvl1pPr marL="0" indent="0" algn="ctr">
              <a:buNone/>
              <a:defRPr sz="16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Section Subtitle</a:t>
            </a:r>
          </a:p>
        </p:txBody>
      </p:sp>
      <p:pic>
        <p:nvPicPr>
          <p:cNvPr id="9" name="Picture 8" descr="OS-SDN-Logo-Web-Large.png"/>
          <p:cNvPicPr>
            <a:picLocks noChangeAspect="1"/>
          </p:cNvPicPr>
          <p:nvPr userDrawn="1"/>
        </p:nvPicPr>
        <p:blipFill>
          <a:blip r:embed="rId3"/>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4172314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1 Column Bulle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5799667" cy="457200"/>
          </a:xfrm>
        </p:spPr>
        <p:txBody>
          <a:bodyPr/>
          <a:lstStyle>
            <a:lvl1pPr>
              <a:defRPr b="1"/>
            </a:lvl1pPr>
          </a:lstStyle>
          <a:p>
            <a:r>
              <a:rPr lang="en-US" dirty="0" smtClean="0"/>
              <a:t>Click to edit Master title style</a:t>
            </a:r>
            <a:endParaRPr lang="en-US" dirty="0"/>
          </a:p>
        </p:txBody>
      </p:sp>
      <p:sp>
        <p:nvSpPr>
          <p:cNvPr id="3" name="Slide Number Placeholder 2"/>
          <p:cNvSpPr>
            <a:spLocks noGrp="1"/>
          </p:cNvSpPr>
          <p:nvPr>
            <p:ph type="sldNum" sz="quarter" idx="10"/>
          </p:nvPr>
        </p:nvSpPr>
        <p:spPr>
          <a:xfrm>
            <a:off x="3505200" y="4767264"/>
            <a:ext cx="2133600" cy="273844"/>
          </a:xfrm>
          <a:prstGeom prst="rect">
            <a:avLst/>
          </a:prstGeom>
        </p:spPr>
        <p:txBody>
          <a:bodyPr/>
          <a:lstStyle/>
          <a:p>
            <a:fld id="{95FB27F1-C2FE-E646-9E41-8F3092BBAFAE}" type="slidenum">
              <a:rPr lang="en-US" smtClean="0"/>
              <a:pPr/>
              <a:t>‹#›</a:t>
            </a:fld>
            <a:endParaRPr lang="en-US" dirty="0"/>
          </a:p>
        </p:txBody>
      </p:sp>
      <p:sp>
        <p:nvSpPr>
          <p:cNvPr id="7" name="Content Placeholder 2"/>
          <p:cNvSpPr>
            <a:spLocks noGrp="1"/>
          </p:cNvSpPr>
          <p:nvPr>
            <p:ph idx="1"/>
          </p:nvPr>
        </p:nvSpPr>
        <p:spPr>
          <a:xfrm>
            <a:off x="457200" y="857250"/>
            <a:ext cx="8229600" cy="369323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440819636"/>
      </p:ext>
    </p:extLst>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Image Above Tex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4767264"/>
            <a:ext cx="2133600" cy="273844"/>
          </a:xfrm>
          <a:prstGeom prst="rect">
            <a:avLst/>
          </a:prstGeom>
        </p:spPr>
        <p:txBody>
          <a:bodyPr/>
          <a:lstStyle/>
          <a:p>
            <a:fld id="{95FB27F1-C2FE-E646-9E41-8F3092BBAFAE}" type="slidenum">
              <a:rPr lang="en-US" smtClean="0"/>
              <a:pPr/>
              <a:t>‹#›</a:t>
            </a:fld>
            <a:endParaRPr lang="en-US" dirty="0"/>
          </a:p>
        </p:txBody>
      </p:sp>
      <p:sp>
        <p:nvSpPr>
          <p:cNvPr id="5" name="Title 1"/>
          <p:cNvSpPr>
            <a:spLocks noGrp="1"/>
          </p:cNvSpPr>
          <p:nvPr>
            <p:ph type="title"/>
          </p:nvPr>
        </p:nvSpPr>
        <p:spPr>
          <a:xfrm>
            <a:off x="457200" y="228600"/>
            <a:ext cx="5816600" cy="457200"/>
          </a:xfrm>
        </p:spPr>
        <p:txBody>
          <a:bodyPr/>
          <a:lstStyle>
            <a:lvl1pPr>
              <a:defRPr b="1"/>
            </a:lvl1pPr>
          </a:lstStyle>
          <a:p>
            <a:r>
              <a:rPr lang="en-US" dirty="0" smtClean="0"/>
              <a:t>Click to edit Master title style</a:t>
            </a:r>
            <a:endParaRPr lang="en-US" dirty="0"/>
          </a:p>
        </p:txBody>
      </p:sp>
      <p:sp>
        <p:nvSpPr>
          <p:cNvPr id="8" name="Text Placeholder 2"/>
          <p:cNvSpPr>
            <a:spLocks noGrp="1"/>
          </p:cNvSpPr>
          <p:nvPr>
            <p:ph type="body" idx="1" hasCustomPrompt="1"/>
          </p:nvPr>
        </p:nvSpPr>
        <p:spPr>
          <a:xfrm>
            <a:off x="457200" y="4057650"/>
            <a:ext cx="8229600" cy="571500"/>
          </a:xfrm>
        </p:spPr>
        <p:txBody>
          <a:bodyPr anchor="t">
            <a:normAutofit/>
          </a:bodyPr>
          <a:lstStyle>
            <a:lvl1pPr marL="0" indent="0">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Text, i.e. description of image / chart / table</a:t>
            </a:r>
          </a:p>
        </p:txBody>
      </p:sp>
      <p:sp>
        <p:nvSpPr>
          <p:cNvPr id="9" name="Content Placeholder 3"/>
          <p:cNvSpPr>
            <a:spLocks noGrp="1"/>
          </p:cNvSpPr>
          <p:nvPr>
            <p:ph sz="half" idx="2" hasCustomPrompt="1"/>
          </p:nvPr>
        </p:nvSpPr>
        <p:spPr>
          <a:xfrm>
            <a:off x="457200" y="857251"/>
            <a:ext cx="8229600" cy="3051573"/>
          </a:xfrm>
        </p:spPr>
        <p:txBody>
          <a:bodyPr/>
          <a:lstStyle>
            <a:lvl1pPr>
              <a:buNone/>
              <a:defRPr sz="1800"/>
            </a:lvl1pPr>
            <a:lvl2pPr>
              <a:defRPr sz="1400"/>
            </a:lvl2pPr>
            <a:lvl3pPr>
              <a:defRPr sz="1400"/>
            </a:lvl3pPr>
            <a:lvl4pPr>
              <a:defRPr sz="1400"/>
            </a:lvl4pPr>
            <a:lvl5pPr>
              <a:defRPr sz="1400"/>
            </a:lvl5pPr>
            <a:lvl6pPr>
              <a:defRPr sz="1800"/>
            </a:lvl6pPr>
            <a:lvl7pPr>
              <a:defRPr sz="1800"/>
            </a:lvl7pPr>
            <a:lvl8pPr>
              <a:defRPr sz="1800"/>
            </a:lvl8pPr>
            <a:lvl9pPr>
              <a:defRPr sz="1800"/>
            </a:lvl9pPr>
          </a:lstStyle>
          <a:p>
            <a:pPr lvl="0"/>
            <a:r>
              <a:rPr lang="en-US" dirty="0" smtClean="0"/>
              <a:t>Image / Chart / Table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014020251"/>
      </p:ext>
    </p:extLst>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userDrawn="1">
  <p:cSld name="2 Column Bullet Lis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505200" y="4767264"/>
            <a:ext cx="2133600" cy="273844"/>
          </a:xfrm>
          <a:prstGeom prst="rect">
            <a:avLst/>
          </a:prstGeom>
        </p:spPr>
        <p:txBody>
          <a:bodyPr/>
          <a:lstStyle/>
          <a:p>
            <a:fld id="{95FB27F1-C2FE-E646-9E41-8F3092BBAFAE}" type="slidenum">
              <a:rPr lang="en-US" smtClean="0"/>
              <a:pPr/>
              <a:t>‹#›</a:t>
            </a:fld>
            <a:endParaRPr lang="en-US" dirty="0"/>
          </a:p>
        </p:txBody>
      </p:sp>
      <p:sp>
        <p:nvSpPr>
          <p:cNvPr id="5" name="Content Placeholder 2"/>
          <p:cNvSpPr>
            <a:spLocks noGrp="1"/>
          </p:cNvSpPr>
          <p:nvPr>
            <p:ph sz="half" idx="1"/>
          </p:nvPr>
        </p:nvSpPr>
        <p:spPr>
          <a:xfrm>
            <a:off x="457200" y="857250"/>
            <a:ext cx="4038600" cy="3704625"/>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3"/>
          <p:cNvSpPr>
            <a:spLocks noGrp="1"/>
          </p:cNvSpPr>
          <p:nvPr>
            <p:ph sz="half" idx="2"/>
          </p:nvPr>
        </p:nvSpPr>
        <p:spPr>
          <a:xfrm>
            <a:off x="4648200" y="857250"/>
            <a:ext cx="4038600" cy="3704625"/>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228600"/>
            <a:ext cx="5816600" cy="457200"/>
          </a:xfrm>
        </p:spPr>
        <p:txBody>
          <a:bodyPr/>
          <a:lstStyle>
            <a:lvl1pPr>
              <a:defRPr b="1"/>
            </a:lvl1pPr>
          </a:lstStyle>
          <a:p>
            <a:r>
              <a:rPr lang="en-US" smtClean="0"/>
              <a:t>Click to edit Master title style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20788046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theme" Target="../theme/theme2.xml"/><Relationship Id="rId7" Type="http://schemas.openxmlformats.org/officeDocument/2006/relationships/image" Target="../media/image2.gif"/><Relationship Id="rId1" Type="http://schemas.openxmlformats.org/officeDocument/2006/relationships/slideLayout" Target="../slideLayouts/slideLayout2.xml"/><Relationship Id="rId2"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3.xml"/><Relationship Id="rId7" Type="http://schemas.openxmlformats.org/officeDocument/2006/relationships/image" Target="../media/image2.gif"/><Relationship Id="rId8"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blipFill rotWithShape="1">
          <a:blip r:embed="rId3">
            <a:alphaModFix amt="0"/>
          </a:blip>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465114778"/>
      </p:ext>
    </p:extLst>
  </p:cSld>
  <p:clrMap bg1="lt1" tx1="dk1" bg2="lt2" tx2="dk2" accent1="accent1" accent2="accent2" accent3="accent3" accent4="accent4" accent5="accent5" accent6="accent6" hlink="hlink" folHlink="folHlink"/>
  <p:sldLayoutIdLst>
    <p:sldLayoutId id="2147483669" r:id="rId1"/>
  </p:sldLayoutIdLst>
  <p:txStyles>
    <p:titleStyle>
      <a:lvl1pPr algn="l" defTabSz="457200" rtl="0" eaLnBrk="1" latinLnBrk="0" hangingPunct="1">
        <a:spcBef>
          <a:spcPct val="0"/>
        </a:spcBef>
        <a:buNone/>
        <a:defRPr sz="2800" b="1" kern="1200">
          <a:solidFill>
            <a:schemeClr val="bg1"/>
          </a:solidFill>
          <a:latin typeface="+mj-lt"/>
          <a:ea typeface="+mj-ea"/>
          <a:cs typeface="+mj-cs"/>
        </a:defRPr>
      </a:lvl1pPr>
    </p:titleStyle>
    <p:bodyStyle>
      <a:lvl1pPr marL="342900" indent="-342900" algn="l" defTabSz="457200" rtl="0" eaLnBrk="1" latinLnBrk="0" hangingPunct="1">
        <a:spcBef>
          <a:spcPct val="20000"/>
        </a:spcBef>
        <a:buFont typeface="Arial"/>
        <a:buNone/>
        <a:defRPr sz="1600" kern="1200">
          <a:solidFill>
            <a:schemeClr val="bg1"/>
          </a:solidFill>
          <a:latin typeface="+mn-lt"/>
          <a:ea typeface="+mn-ea"/>
          <a:cs typeface="+mn-cs"/>
        </a:defRPr>
      </a:lvl1pPr>
      <a:lvl2pPr marL="742950" indent="-285750" algn="l" defTabSz="457200" rtl="0" eaLnBrk="1" latinLnBrk="0" hangingPunct="1">
        <a:spcBef>
          <a:spcPct val="20000"/>
        </a:spcBef>
        <a:buFont typeface="Arial"/>
        <a:buNone/>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None/>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None/>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None/>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blipFill rotWithShape="1">
          <a:blip r:embed="rId7">
            <a:alphaModFix amt="0"/>
          </a:blip>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76279217"/>
      </p:ext>
    </p:extLst>
  </p:cSld>
  <p:clrMap bg1="lt1" tx1="dk1" bg2="lt2" tx2="dk2" accent1="accent1" accent2="accent2" accent3="accent3" accent4="accent4" accent5="accent5" accent6="accent6" hlink="hlink" folHlink="folHlink"/>
  <p:sldLayoutIdLst>
    <p:sldLayoutId id="2147483676" r:id="rId1"/>
    <p:sldLayoutId id="2147483680" r:id="rId2"/>
    <p:sldLayoutId id="2147483678" r:id="rId3"/>
    <p:sldLayoutId id="2147483679" r:id="rId4"/>
    <p:sldLayoutId id="2147483681" r:id="rId5"/>
  </p:sldLayoutIdLst>
  <p:timing>
    <p:tnLst>
      <p:par>
        <p:cTn id="1" dur="indefinite" restart="never" nodeType="tmRoot"/>
      </p:par>
    </p:tnLst>
  </p:timing>
  <p:hf hdr="0" dt="0"/>
  <p:txStyles>
    <p:titleStyle>
      <a:lvl1pPr algn="l" defTabSz="457200" rtl="0" eaLnBrk="1" latinLnBrk="0" hangingPunct="1">
        <a:spcBef>
          <a:spcPct val="0"/>
        </a:spcBef>
        <a:buNone/>
        <a:defRPr sz="2400" b="1" kern="1200">
          <a:solidFill>
            <a:srgbClr val="34A3B0"/>
          </a:solidFill>
          <a:latin typeface="+mj-lt"/>
          <a:ea typeface="+mj-ea"/>
          <a:cs typeface="+mj-cs"/>
        </a:defRPr>
      </a:lvl1pPr>
    </p:titleStyle>
    <p:bodyStyle>
      <a:lvl1pPr marL="342900" indent="-342900" algn="l" defTabSz="457200" rtl="0" eaLnBrk="1" latinLnBrk="0" hangingPunct="1">
        <a:spcBef>
          <a:spcPct val="20000"/>
        </a:spcBef>
        <a:spcAft>
          <a:spcPts val="0"/>
        </a:spcAft>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blipFill rotWithShape="1">
          <a:blip r:embed="rId7">
            <a:alphaModFix amt="0"/>
          </a:blip>
          <a:stretch>
            <a:fillRect/>
          </a:stretch>
        </a:blipFill>
        <a:effectLst/>
      </p:bgPr>
    </p:bg>
    <p:spTree>
      <p:nvGrpSpPr>
        <p:cNvPr id="1" name=""/>
        <p:cNvGrpSpPr/>
        <p:nvPr/>
      </p:nvGrpSpPr>
      <p:grpSpPr>
        <a:xfrm>
          <a:off x="0" y="0"/>
          <a:ext cx="0" cy="0"/>
          <a:chOff x="0" y="0"/>
          <a:chExt cx="0" cy="0"/>
        </a:xfrm>
      </p:grpSpPr>
      <p:sp>
        <p:nvSpPr>
          <p:cNvPr id="10" name="Rectangle 9"/>
          <p:cNvSpPr/>
          <p:nvPr userDrawn="1"/>
        </p:nvSpPr>
        <p:spPr>
          <a:xfrm>
            <a:off x="0" y="4685623"/>
            <a:ext cx="9144000" cy="466344"/>
          </a:xfrm>
          <a:prstGeom prst="rect">
            <a:avLst/>
          </a:prstGeom>
          <a:solidFill>
            <a:srgbClr val="333E4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28600"/>
            <a:ext cx="5808133" cy="457200"/>
          </a:xfrm>
          <a:prstGeom prst="rect">
            <a:avLst/>
          </a:prstGeom>
        </p:spPr>
        <p:txBody>
          <a:bodyPr vert="horz" lIns="91440" tIns="45720" rIns="91440" bIns="45720" rtlCol="0" anchor="t">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857250"/>
            <a:ext cx="8229600" cy="36590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4"/>
          </p:nvPr>
        </p:nvSpPr>
        <p:spPr>
          <a:xfrm>
            <a:off x="3505200" y="4767263"/>
            <a:ext cx="2133600" cy="273844"/>
          </a:xfrm>
          <a:prstGeom prst="rect">
            <a:avLst/>
          </a:prstGeom>
        </p:spPr>
        <p:txBody>
          <a:bodyPr vert="horz" lIns="91440" tIns="45720" rIns="91440" bIns="45720" rtlCol="0" anchor="b"/>
          <a:lstStyle>
            <a:lvl1pPr algn="ctr">
              <a:defRPr sz="900">
                <a:solidFill>
                  <a:schemeClr val="bg1">
                    <a:lumMod val="75000"/>
                  </a:schemeClr>
                </a:solidFill>
              </a:defRPr>
            </a:lvl1pPr>
          </a:lstStyle>
          <a:p>
            <a:fld id="{95FB27F1-C2FE-E646-9E41-8F3092BBAFAE}" type="slidenum">
              <a:rPr lang="en-US" smtClean="0"/>
              <a:pPr/>
              <a:t>‹#›</a:t>
            </a:fld>
            <a:endParaRPr lang="en-US" dirty="0"/>
          </a:p>
        </p:txBody>
      </p:sp>
      <p:sp>
        <p:nvSpPr>
          <p:cNvPr id="8" name="TextBox 7"/>
          <p:cNvSpPr txBox="1"/>
          <p:nvPr userDrawn="1"/>
        </p:nvSpPr>
        <p:spPr>
          <a:xfrm>
            <a:off x="457200" y="4716461"/>
            <a:ext cx="2590800" cy="369332"/>
          </a:xfrm>
          <a:prstGeom prst="rect">
            <a:avLst/>
          </a:prstGeom>
          <a:noFill/>
        </p:spPr>
        <p:txBody>
          <a:bodyPr wrap="square" rtlCol="0">
            <a:spAutoFit/>
          </a:bodyPr>
          <a:lstStyle/>
          <a:p>
            <a:pPr algn="l"/>
            <a:r>
              <a:rPr lang="en-US" sz="900" dirty="0" smtClean="0">
                <a:solidFill>
                  <a:schemeClr val="bg1">
                    <a:lumMod val="75000"/>
                  </a:schemeClr>
                </a:solidFill>
              </a:rPr>
              <a:t>Revision #.#</a:t>
            </a:r>
          </a:p>
          <a:p>
            <a:pPr algn="l"/>
            <a:r>
              <a:rPr lang="en-US" sz="900" dirty="0" smtClean="0">
                <a:solidFill>
                  <a:schemeClr val="bg1">
                    <a:lumMod val="75000"/>
                  </a:schemeClr>
                </a:solidFill>
              </a:rPr>
              <a:t>Sponsored by Open Networking Foundation</a:t>
            </a:r>
          </a:p>
        </p:txBody>
      </p:sp>
      <p:pic>
        <p:nvPicPr>
          <p:cNvPr id="11" name="Picture 10" descr="OS-SDN-Logo-Web-Large.png"/>
          <p:cNvPicPr>
            <a:picLocks noChangeAspect="1"/>
          </p:cNvPicPr>
          <p:nvPr userDrawn="1"/>
        </p:nvPicPr>
        <p:blipFill>
          <a:blip r:embed="rId8"/>
          <a:stretch>
            <a:fillRect/>
          </a:stretch>
        </p:blipFill>
        <p:spPr>
          <a:xfrm>
            <a:off x="6028944" y="3"/>
            <a:ext cx="3115056" cy="901446"/>
          </a:xfrm>
          <a:prstGeom prst="rect">
            <a:avLst/>
          </a:prstGeom>
        </p:spPr>
      </p:pic>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7627921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Lst>
  <p:timing>
    <p:tnLst>
      <p:par>
        <p:cTn id="1" dur="indefinite" restart="never" nodeType="tmRoot"/>
      </p:par>
    </p:tnLst>
  </p:timing>
  <p:hf hdr="0" dt="0"/>
  <p:txStyles>
    <p:titleStyle>
      <a:lvl1pPr algn="l" defTabSz="457200" rtl="0" eaLnBrk="1" latinLnBrk="0" hangingPunct="1">
        <a:spcBef>
          <a:spcPct val="0"/>
        </a:spcBef>
        <a:buNone/>
        <a:defRPr sz="2400" b="1" kern="1200">
          <a:solidFill>
            <a:srgbClr val="00BDD4"/>
          </a:solidFill>
          <a:latin typeface="+mj-lt"/>
          <a:ea typeface="+mj-ea"/>
          <a:cs typeface="+mj-cs"/>
        </a:defRPr>
      </a:lvl1pPr>
    </p:titleStyle>
    <p:bodyStyle>
      <a:lvl1pPr marL="342900" indent="-342900" algn="l" defTabSz="457200" rtl="0" eaLnBrk="1" latinLnBrk="0" hangingPunct="1">
        <a:spcBef>
          <a:spcPct val="20000"/>
        </a:spcBef>
        <a:spcAft>
          <a:spcPts val="0"/>
        </a:spcAft>
        <a:buFont typeface="Arial"/>
        <a:buChar char="•"/>
        <a:defRPr sz="20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jpeg"/><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creativecommons.org/licenses/by/4.0/legalcod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12" name="Picture 11" descr="iStock_000043978746_XXXLarge-72ppi.jpg"/>
          <p:cNvPicPr>
            <a:picLocks noChangeAspect="1"/>
          </p:cNvPicPr>
          <p:nvPr/>
        </p:nvPicPr>
        <p:blipFill>
          <a:blip r:embed="rId2"/>
          <a:stretch>
            <a:fillRect/>
          </a:stretch>
        </p:blipFill>
        <p:spPr>
          <a:xfrm>
            <a:off x="0" y="0"/>
            <a:ext cx="9144000" cy="5143500"/>
          </a:xfrm>
          <a:prstGeom prst="rect">
            <a:avLst/>
          </a:prstGeom>
        </p:spPr>
      </p:pic>
      <p:sp>
        <p:nvSpPr>
          <p:cNvPr id="4" name="Title 1"/>
          <p:cNvSpPr txBox="1">
            <a:spLocks/>
          </p:cNvSpPr>
          <p:nvPr/>
        </p:nvSpPr>
        <p:spPr>
          <a:xfrm>
            <a:off x="457200" y="2633133"/>
            <a:ext cx="8229600" cy="448206"/>
          </a:xfrm>
          <a:prstGeom prst="rect">
            <a:avLst/>
          </a:prstGeom>
        </p:spPr>
        <p:txBody>
          <a:bodyPr/>
          <a:lstStyle>
            <a:lvl1pPr algn="ctr">
              <a:defRPr b="0" i="0" baseline="0">
                <a:latin typeface="Arial"/>
                <a:cs typeface="Arial"/>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smtClean="0">
                <a:ln>
                  <a:noFill/>
                </a:ln>
                <a:solidFill>
                  <a:schemeClr val="bg1"/>
                </a:solidFill>
                <a:effectLst/>
                <a:uLnTx/>
                <a:uFillTx/>
                <a:latin typeface="Arial"/>
                <a:ea typeface="+mj-ea"/>
                <a:cs typeface="Arial"/>
              </a:rPr>
              <a:t>Title of Presentation</a:t>
            </a:r>
            <a:endParaRPr kumimoji="0" lang="en-US" sz="2800" b="0" i="0" u="none" strike="noStrike" kern="1200" cap="none" spc="0" normalizeH="0" baseline="0" noProof="0" dirty="0">
              <a:ln>
                <a:noFill/>
              </a:ln>
              <a:solidFill>
                <a:schemeClr val="bg1"/>
              </a:solidFill>
              <a:effectLst/>
              <a:uLnTx/>
              <a:uFillTx/>
              <a:latin typeface="Arial"/>
              <a:ea typeface="+mj-ea"/>
              <a:cs typeface="Arial"/>
            </a:endParaRPr>
          </a:p>
        </p:txBody>
      </p:sp>
      <p:sp>
        <p:nvSpPr>
          <p:cNvPr id="5" name="Subtitle 2"/>
          <p:cNvSpPr txBox="1">
            <a:spLocks/>
          </p:cNvSpPr>
          <p:nvPr/>
        </p:nvSpPr>
        <p:spPr>
          <a:xfrm>
            <a:off x="457200" y="3090332"/>
            <a:ext cx="8229600" cy="381000"/>
          </a:xfrm>
          <a:prstGeom prst="rect">
            <a:avLst/>
          </a:prstGeom>
        </p:spPr>
        <p:txBody>
          <a:bodyPr/>
          <a:lstStyle>
            <a:lvl1pPr marL="0" indent="0" algn="ctr">
              <a:buNone/>
              <a:defRPr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1600" b="0" i="0" u="none" strike="noStrike" kern="1200" cap="none" spc="0" normalizeH="0" baseline="0" noProof="0" dirty="0" err="1" smtClean="0">
                <a:ln>
                  <a:noFill/>
                </a:ln>
                <a:solidFill>
                  <a:schemeClr val="bg1"/>
                </a:solidFill>
                <a:effectLst/>
                <a:uLnTx/>
                <a:uFillTx/>
                <a:latin typeface="+mn-lt"/>
                <a:ea typeface="+mn-ea"/>
                <a:cs typeface="+mn-cs"/>
              </a:rPr>
              <a:t>Firstname</a:t>
            </a:r>
            <a:r>
              <a:rPr kumimoji="0" lang="en-US" sz="1600" b="0" i="0" u="none" strike="noStrike" kern="1200" cap="none" spc="0" normalizeH="0" baseline="0" noProof="0" dirty="0" smtClean="0">
                <a:ln>
                  <a:noFill/>
                </a:ln>
                <a:solidFill>
                  <a:schemeClr val="bg1"/>
                </a:solidFill>
                <a:effectLst/>
                <a:uLnTx/>
                <a:uFillTx/>
                <a:latin typeface="+mn-lt"/>
                <a:ea typeface="+mn-ea"/>
                <a:cs typeface="+mn-cs"/>
              </a:rPr>
              <a:t> </a:t>
            </a:r>
            <a:r>
              <a:rPr kumimoji="0" lang="en-US" sz="1600" b="0" i="0" u="none" strike="noStrike" kern="1200" cap="none" spc="0" normalizeH="0" baseline="0" noProof="0" dirty="0" err="1" smtClean="0">
                <a:ln>
                  <a:noFill/>
                </a:ln>
                <a:solidFill>
                  <a:schemeClr val="bg1"/>
                </a:solidFill>
                <a:effectLst/>
                <a:uLnTx/>
                <a:uFillTx/>
                <a:latin typeface="+mn-lt"/>
                <a:ea typeface="+mn-ea"/>
                <a:cs typeface="+mn-cs"/>
              </a:rPr>
              <a:t>Lastname</a:t>
            </a:r>
            <a:r>
              <a:rPr kumimoji="0" lang="en-US" sz="1600" b="0" i="0" u="none" strike="noStrike" kern="1200" cap="none" spc="0" normalizeH="0" baseline="0" noProof="0" dirty="0" smtClean="0">
                <a:ln>
                  <a:noFill/>
                </a:ln>
                <a:solidFill>
                  <a:schemeClr val="bg1"/>
                </a:solidFill>
                <a:effectLst/>
                <a:uLnTx/>
                <a:uFillTx/>
                <a:latin typeface="+mn-lt"/>
                <a:ea typeface="+mn-ea"/>
                <a:cs typeface="+mn-cs"/>
              </a:rPr>
              <a:t> / Month DD, YYYY</a:t>
            </a:r>
            <a:endParaRPr kumimoji="0" lang="en-US" sz="1600" b="0" i="0" u="none" strike="noStrike" kern="1200" cap="none" spc="0" normalizeH="0" baseline="0" noProof="0" dirty="0">
              <a:ln>
                <a:noFill/>
              </a:ln>
              <a:solidFill>
                <a:schemeClr val="bg1"/>
              </a:solidFill>
              <a:effectLst/>
              <a:uLnTx/>
              <a:uFillTx/>
              <a:latin typeface="+mn-lt"/>
              <a:ea typeface="+mn-ea"/>
              <a:cs typeface="+mn-cs"/>
            </a:endParaRPr>
          </a:p>
        </p:txBody>
      </p:sp>
      <p:pic>
        <p:nvPicPr>
          <p:cNvPr id="6" name="Picture 5" descr="1-26-OS-SDN-for-PPT-more-lines.png"/>
          <p:cNvPicPr>
            <a:picLocks noChangeAspect="1"/>
          </p:cNvPicPr>
          <p:nvPr/>
        </p:nvPicPr>
        <p:blipFill>
          <a:blip r:embed="rId3"/>
          <a:stretch>
            <a:fillRect/>
          </a:stretch>
        </p:blipFill>
        <p:spPr>
          <a:xfrm>
            <a:off x="0" y="136520"/>
            <a:ext cx="9144000" cy="161925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Section Title</a:t>
            </a:r>
            <a:endParaRPr lang="en-US" dirty="0"/>
          </a:p>
        </p:txBody>
      </p:sp>
      <p:sp>
        <p:nvSpPr>
          <p:cNvPr id="5" name="Text Placeholder 4"/>
          <p:cNvSpPr>
            <a:spLocks noGrp="1"/>
          </p:cNvSpPr>
          <p:nvPr>
            <p:ph type="body" idx="1"/>
          </p:nvPr>
        </p:nvSpPr>
        <p:spPr/>
        <p:txBody>
          <a:bodyPr/>
          <a:lstStyle/>
          <a:p>
            <a:r>
              <a:rPr lang="en-US" smtClean="0"/>
              <a:t>Section Subtitle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95FB27F1-C2FE-E646-9E41-8F3092BBAFAE}" type="slidenum">
              <a:rPr lang="en-US" smtClean="0"/>
              <a:pPr/>
              <a:t>11</a:t>
            </a:fld>
            <a:endParaRPr lang="en-US" dirty="0"/>
          </a:p>
        </p:txBody>
      </p:sp>
      <p:sp>
        <p:nvSpPr>
          <p:cNvPr id="7" name="Content Placeholder 6"/>
          <p:cNvSpPr>
            <a:spLocks noGrp="1"/>
          </p:cNvSpPr>
          <p:nvPr>
            <p:ph sz="half" idx="1"/>
          </p:nvPr>
        </p:nvSpPr>
        <p:spPr/>
        <p:txBody>
          <a:bodyPr/>
          <a:lstStyle/>
          <a:p>
            <a:r>
              <a:rPr lang="en-US" dirty="0" smtClean="0"/>
              <a:t>Bullet 1</a:t>
            </a:r>
          </a:p>
          <a:p>
            <a:r>
              <a:rPr lang="en-US" dirty="0" smtClean="0"/>
              <a:t>Bullet 2</a:t>
            </a:r>
          </a:p>
          <a:p>
            <a:r>
              <a:rPr lang="en-US" dirty="0" smtClean="0"/>
              <a:t>Bullet 3</a:t>
            </a:r>
            <a:endParaRPr lang="en-US" dirty="0"/>
          </a:p>
        </p:txBody>
      </p:sp>
      <p:sp>
        <p:nvSpPr>
          <p:cNvPr id="8" name="Content Placeholder 7"/>
          <p:cNvSpPr>
            <a:spLocks noGrp="1"/>
          </p:cNvSpPr>
          <p:nvPr>
            <p:ph sz="half" idx="2"/>
          </p:nvPr>
        </p:nvSpPr>
        <p:spPr/>
        <p:txBody>
          <a:bodyPr/>
          <a:lstStyle/>
          <a:p>
            <a:r>
              <a:rPr lang="en-US" dirty="0" smtClean="0"/>
              <a:t>Bullet A</a:t>
            </a:r>
          </a:p>
          <a:p>
            <a:r>
              <a:rPr lang="en-US" dirty="0" smtClean="0"/>
              <a:t>Bullet B</a:t>
            </a:r>
          </a:p>
          <a:p>
            <a:r>
              <a:rPr lang="en-US" dirty="0" smtClean="0"/>
              <a:t>Bullet C</a:t>
            </a:r>
            <a:endParaRPr lang="en-US" dirty="0"/>
          </a:p>
        </p:txBody>
      </p:sp>
      <p:sp>
        <p:nvSpPr>
          <p:cNvPr id="6" name="Title 5"/>
          <p:cNvSpPr>
            <a:spLocks noGrp="1"/>
          </p:cNvSpPr>
          <p:nvPr>
            <p:ph type="title"/>
          </p:nvPr>
        </p:nvSpPr>
        <p:spPr/>
        <p:txBody>
          <a:bodyPr/>
          <a:lstStyle/>
          <a:p>
            <a:r>
              <a:rPr lang="en-US" dirty="0" smtClean="0"/>
              <a:t>Slide Title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2491592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95FB27F1-C2FE-E646-9E41-8F3092BBAFAE}" type="slidenum">
              <a:rPr lang="en-US" smtClean="0"/>
              <a:pPr/>
              <a:t>12</a:t>
            </a:fld>
            <a:endParaRPr lang="en-US" dirty="0"/>
          </a:p>
        </p:txBody>
      </p:sp>
      <p:sp>
        <p:nvSpPr>
          <p:cNvPr id="12" name="Content Placeholder 11"/>
          <p:cNvSpPr>
            <a:spLocks noGrp="1"/>
          </p:cNvSpPr>
          <p:nvPr>
            <p:ph sz="half" idx="1"/>
          </p:nvPr>
        </p:nvSpPr>
        <p:spPr/>
        <p:txBody>
          <a:bodyPr/>
          <a:lstStyle/>
          <a:p>
            <a:r>
              <a:rPr lang="en-US" dirty="0" smtClean="0"/>
              <a:t>Bullet 1</a:t>
            </a:r>
          </a:p>
          <a:p>
            <a:r>
              <a:rPr lang="en-US" dirty="0" smtClean="0"/>
              <a:t>Bullet 2</a:t>
            </a:r>
          </a:p>
          <a:p>
            <a:r>
              <a:rPr lang="en-US" dirty="0" smtClean="0"/>
              <a:t>Bullet 3</a:t>
            </a:r>
            <a:endParaRPr lang="en-US" dirty="0"/>
          </a:p>
        </p:txBody>
      </p:sp>
      <p:sp>
        <p:nvSpPr>
          <p:cNvPr id="13" name="Content Placeholder 12"/>
          <p:cNvSpPr>
            <a:spLocks noGrp="1"/>
          </p:cNvSpPr>
          <p:nvPr>
            <p:ph sz="half" idx="2"/>
          </p:nvPr>
        </p:nvSpPr>
        <p:spPr/>
        <p:txBody>
          <a:bodyPr/>
          <a:lstStyle/>
          <a:p>
            <a:endParaRPr lang="en-US" dirty="0"/>
          </a:p>
        </p:txBody>
      </p:sp>
      <p:sp>
        <p:nvSpPr>
          <p:cNvPr id="11" name="Title 10"/>
          <p:cNvSpPr>
            <a:spLocks noGrp="1"/>
          </p:cNvSpPr>
          <p:nvPr>
            <p:ph type="title"/>
          </p:nvPr>
        </p:nvSpPr>
        <p:spPr/>
        <p:txBody>
          <a:bodyPr/>
          <a:lstStyle/>
          <a:p>
            <a:r>
              <a:rPr lang="en-US" dirty="0" smtClean="0"/>
              <a:t>Slide Title</a:t>
            </a:r>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2106743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Slide Title</a:t>
            </a:r>
            <a:endParaRPr lang="en-US" dirty="0"/>
          </a:p>
        </p:txBody>
      </p:sp>
      <p:sp>
        <p:nvSpPr>
          <p:cNvPr id="8" name="Content Placeholder 7"/>
          <p:cNvSpPr>
            <a:spLocks noGrp="1"/>
          </p:cNvSpPr>
          <p:nvPr>
            <p:ph sz="half" idx="2"/>
          </p:nvPr>
        </p:nvSpPr>
        <p:spPr/>
        <p:txBody>
          <a:bodyPr/>
          <a:lstStyle/>
          <a:p>
            <a:endParaRPr lang="en-US"/>
          </a:p>
        </p:txBody>
      </p:sp>
      <p:sp>
        <p:nvSpPr>
          <p:cNvPr id="7" name="Text Placeholder 6"/>
          <p:cNvSpPr>
            <a:spLocks noGrp="1"/>
          </p:cNvSpPr>
          <p:nvPr>
            <p:ph type="body" idx="1"/>
          </p:nvPr>
        </p:nvSpPr>
        <p:spPr/>
        <p:txBody>
          <a:bodyPr/>
          <a:lstStyle/>
          <a:p>
            <a:r>
              <a:rPr lang="en-US" dirty="0"/>
              <a:t>Text, i.e. description of image / chart / table</a:t>
            </a:r>
          </a:p>
          <a:p>
            <a:endParaRPr lang="en-US" dirty="0"/>
          </a:p>
        </p:txBody>
      </p:sp>
      <p:sp>
        <p:nvSpPr>
          <p:cNvPr id="2" name="Slide Number Placeholder 1"/>
          <p:cNvSpPr>
            <a:spLocks noGrp="1"/>
          </p:cNvSpPr>
          <p:nvPr>
            <p:ph type="sldNum" sz="quarter" idx="4"/>
          </p:nvPr>
        </p:nvSpPr>
        <p:spPr/>
        <p:txBody>
          <a:bodyPr/>
          <a:lstStyle/>
          <a:p>
            <a:fld id="{95FB27F1-C2FE-E646-9E41-8F3092BBAFAE}" type="slidenum">
              <a:rPr lang="en-US" smtClean="0"/>
              <a:pPr/>
              <a:t>13</a:t>
            </a:fld>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428939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OSSDN Template Guidelines – 16:9</a:t>
            </a:r>
            <a:endParaRPr lang="en-US" dirty="0"/>
          </a:p>
        </p:txBody>
      </p:sp>
      <p:sp>
        <p:nvSpPr>
          <p:cNvPr id="5" name="Content Placeholder 4"/>
          <p:cNvSpPr>
            <a:spLocks noGrp="1"/>
          </p:cNvSpPr>
          <p:nvPr>
            <p:ph idx="1"/>
          </p:nvPr>
        </p:nvSpPr>
        <p:spPr/>
        <p:txBody>
          <a:bodyPr/>
          <a:lstStyle/>
          <a:p>
            <a:pPr marL="0" indent="0">
              <a:buNone/>
            </a:pPr>
            <a:r>
              <a:rPr lang="en-US" sz="1600" dirty="0" smtClean="0"/>
              <a:t>Use </a:t>
            </a:r>
            <a:r>
              <a:rPr lang="en-US" sz="1600" dirty="0"/>
              <a:t>colors from Theme not “Standard Colors”</a:t>
            </a:r>
          </a:p>
          <a:p>
            <a:endParaRPr lang="en-US" dirty="0" smtClean="0"/>
          </a:p>
          <a:p>
            <a:endParaRPr lang="en-US" dirty="0" smtClean="0"/>
          </a:p>
          <a:p>
            <a:r>
              <a:rPr lang="en-US" sz="1600" dirty="0" smtClean="0"/>
              <a:t>Use </a:t>
            </a:r>
            <a:r>
              <a:rPr lang="en-US" sz="1600" dirty="0"/>
              <a:t>only Arial font </a:t>
            </a:r>
            <a:r>
              <a:rPr lang="en-US" sz="1600" dirty="0" smtClean="0"/>
              <a:t>throughout the presentation</a:t>
            </a:r>
            <a:endParaRPr lang="en-US" sz="1600" dirty="0"/>
          </a:p>
          <a:p>
            <a:endParaRPr lang="en-US" sz="1600" dirty="0"/>
          </a:p>
          <a:p>
            <a:r>
              <a:rPr lang="en-US" sz="1600" dirty="0"/>
              <a:t>Update revision number in Footer</a:t>
            </a:r>
          </a:p>
          <a:p>
            <a:endParaRPr lang="en-US" sz="1600" dirty="0"/>
          </a:p>
          <a:p>
            <a:r>
              <a:rPr lang="en-US" sz="1600" dirty="0"/>
              <a:t>If creating an general-purpose presentation, update change history slide</a:t>
            </a:r>
          </a:p>
          <a:p>
            <a:endParaRPr lang="en-US" dirty="0"/>
          </a:p>
        </p:txBody>
      </p:sp>
      <p:pic>
        <p:nvPicPr>
          <p:cNvPr id="8" name="Picture 7" descr="Screen Shot 2014-03-07 at 1.23.05 PM.png"/>
          <p:cNvPicPr>
            <a:picLocks noChangeAspect="1"/>
          </p:cNvPicPr>
          <p:nvPr/>
        </p:nvPicPr>
        <p:blipFill rotWithShape="1">
          <a:blip r:embed="rId2">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l="1" r="2361"/>
          <a:stretch/>
        </p:blipFill>
        <p:spPr>
          <a:xfrm>
            <a:off x="6576435" y="832545"/>
            <a:ext cx="990473" cy="1994098"/>
          </a:xfrm>
          <a:prstGeom prst="rect">
            <a:avLst/>
          </a:prstGeom>
        </p:spPr>
      </p:pic>
      <p:sp>
        <p:nvSpPr>
          <p:cNvPr id="9" name="Rectangle 8"/>
          <p:cNvSpPr/>
          <p:nvPr/>
        </p:nvSpPr>
        <p:spPr>
          <a:xfrm>
            <a:off x="6545711" y="971550"/>
            <a:ext cx="1051920" cy="283049"/>
          </a:xfrm>
          <a:prstGeom prst="rect">
            <a:avLst/>
          </a:prstGeom>
          <a:noFill/>
          <a:ln w="28575" cmpd="sng">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1" name="Straight Arrow Connector 10"/>
          <p:cNvCxnSpPr/>
          <p:nvPr/>
        </p:nvCxnSpPr>
        <p:spPr>
          <a:xfrm>
            <a:off x="5102563" y="1162781"/>
            <a:ext cx="1320036" cy="0"/>
          </a:xfrm>
          <a:prstGeom prst="straightConnector1">
            <a:avLst/>
          </a:prstGeom>
          <a:ln>
            <a:solidFill>
              <a:srgbClr val="DEC13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6351872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Disclaimer</a:t>
            </a:r>
            <a:endParaRPr lang="en-US"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3</a:t>
            </a:fld>
            <a:endParaRPr lang="en-US" dirty="0"/>
          </a:p>
        </p:txBody>
      </p:sp>
      <p:sp>
        <p:nvSpPr>
          <p:cNvPr id="4" name="Content Placeholder 3"/>
          <p:cNvSpPr>
            <a:spLocks noGrp="1"/>
          </p:cNvSpPr>
          <p:nvPr>
            <p:ph idx="1"/>
          </p:nvPr>
        </p:nvSpPr>
        <p:spPr/>
        <p:txBody>
          <a:bodyPr>
            <a:normAutofit/>
          </a:bodyPr>
          <a:lstStyle/>
          <a:p>
            <a:pPr>
              <a:buNone/>
            </a:pPr>
            <a:r>
              <a:rPr lang="en-US" sz="1200" dirty="0" smtClean="0"/>
              <a:t>Creative Commons Attribution 4.0 International Public License</a:t>
            </a:r>
            <a:r>
              <a:rPr lang="en-US" sz="1600" dirty="0" smtClean="0"/>
              <a:t/>
            </a:r>
            <a:br>
              <a:rPr lang="en-US" sz="1600" dirty="0" smtClean="0"/>
            </a:br>
            <a:r>
              <a:rPr lang="en-US" sz="1000" dirty="0" smtClean="0"/>
              <a:t/>
            </a:r>
            <a:br>
              <a:rPr lang="en-US" sz="1000" dirty="0" smtClean="0"/>
            </a:br>
            <a:r>
              <a:rPr lang="en-US" sz="1050" kern="0" dirty="0" smtClean="0"/>
              <a:t>By </a:t>
            </a:r>
            <a:r>
              <a:rPr lang="en-US" sz="1050" kern="0" dirty="0" smtClean="0"/>
              <a:t>exercising the Licensed Rights (defined below), You accept and agree to be bound by the terms and conditions of this Creative Commons Attribution 4.0 International Public License ("Public License"). To the extent this Public License may be interpreted as a contract, you are granted the Licensed Rights in consideration of your acceptance of these terms and conditions, and the Licensor grants You such rights in consideration of benefits the Licensor receives from making the Licensed Material available under these terms and conditions. For full details, explanations, and examples of the use of this License, please visit:</a:t>
            </a:r>
            <a:r>
              <a:rPr lang="en-US" sz="1050" kern="0" dirty="0" smtClean="0"/>
              <a:t> </a:t>
            </a:r>
            <a:br>
              <a:rPr lang="en-US" sz="1050" kern="0" dirty="0" smtClean="0"/>
            </a:br>
            <a:r>
              <a:rPr lang="en-US" sz="1050" kern="0" dirty="0" smtClean="0">
                <a:hlinkClick r:id="rId2"/>
              </a:rPr>
              <a:t>http</a:t>
            </a:r>
            <a:r>
              <a:rPr lang="en-US" sz="1050" kern="0" dirty="0" smtClean="0">
                <a:hlinkClick r:id="rId2"/>
              </a:rPr>
              <a:t>://creativecommons.org/licenses/by/4.0/</a:t>
            </a:r>
            <a:r>
              <a:rPr lang="en-US" sz="1050" kern="0" dirty="0" smtClean="0">
                <a:hlinkClick r:id="rId2"/>
              </a:rPr>
              <a:t>legalcode</a:t>
            </a:r>
            <a:r>
              <a:rPr lang="en-US" sz="1050" kern="0" dirty="0" smtClean="0"/>
              <a:t>. Nothing </a:t>
            </a:r>
            <a:r>
              <a:rPr lang="en-US" sz="1050" kern="0" dirty="0" smtClean="0"/>
              <a:t>in this Public License constitutes or may be interpreted as a limitation upon, or waiver of, any privileges and immunities that apply to the Licensor or You, including from the legal processes of any jurisdiction or authority.</a:t>
            </a:r>
            <a:endParaRPr lang="en-US" sz="1050" kern="0" dirty="0" smtClean="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8932298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Slide Title</a:t>
            </a:r>
            <a:endParaRPr lang="en-US" dirty="0"/>
          </a:p>
        </p:txBody>
      </p:sp>
      <p:sp>
        <p:nvSpPr>
          <p:cNvPr id="3" name="Slide Number Placeholder 2"/>
          <p:cNvSpPr>
            <a:spLocks noGrp="1"/>
          </p:cNvSpPr>
          <p:nvPr>
            <p:ph type="sldNum" sz="quarter" idx="10"/>
          </p:nvPr>
        </p:nvSpPr>
        <p:spPr/>
        <p:txBody>
          <a:bodyPr/>
          <a:lstStyle/>
          <a:p>
            <a:fld id="{95FB27F1-C2FE-E646-9E41-8F3092BBAFAE}" type="slidenum">
              <a:rPr lang="en-US" smtClean="0"/>
              <a:pPr/>
              <a:t>4</a:t>
            </a:fld>
            <a:endParaRPr lang="en-US" dirty="0"/>
          </a:p>
        </p:txBody>
      </p:sp>
      <p:sp>
        <p:nvSpPr>
          <p:cNvPr id="4" name="Content Placeholder 3"/>
          <p:cNvSpPr>
            <a:spLocks noGrp="1"/>
          </p:cNvSpPr>
          <p:nvPr>
            <p:ph idx="1"/>
          </p:nvPr>
        </p:nvSpPr>
        <p:spPr/>
        <p:txBody>
          <a:bodyPr>
            <a:normAutofit/>
          </a:bodyPr>
          <a:lstStyle/>
          <a:p>
            <a:r>
              <a:rPr lang="en-US" sz="1600" dirty="0" smtClean="0"/>
              <a:t>Bullet 1</a:t>
            </a:r>
          </a:p>
          <a:p>
            <a:pPr lvl="1"/>
            <a:r>
              <a:rPr lang="en-US" sz="1600" dirty="0" smtClean="0"/>
              <a:t>Second Level</a:t>
            </a:r>
          </a:p>
          <a:p>
            <a:pPr lvl="2"/>
            <a:r>
              <a:rPr lang="en-US" sz="1600" dirty="0" smtClean="0"/>
              <a:t>Third Level</a:t>
            </a:r>
          </a:p>
          <a:p>
            <a:pPr lvl="3"/>
            <a:r>
              <a:rPr lang="en-US" sz="1600" dirty="0" smtClean="0"/>
              <a:t>Fourth Level</a:t>
            </a:r>
          </a:p>
          <a:p>
            <a:pPr lvl="4"/>
            <a:r>
              <a:rPr lang="en-US" sz="1600" dirty="0" smtClean="0"/>
              <a:t>Fifth Level</a:t>
            </a:r>
          </a:p>
          <a:p>
            <a:r>
              <a:rPr lang="en-US" sz="1600" dirty="0" smtClean="0"/>
              <a:t>Bullet 2</a:t>
            </a:r>
          </a:p>
          <a:p>
            <a:r>
              <a:rPr lang="en-US" sz="1600" dirty="0" smtClean="0"/>
              <a:t>Bullet 3</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8932298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95FB27F1-C2FE-E646-9E41-8F3092BBAFAE}" type="slidenum">
              <a:rPr lang="en-US" smtClean="0"/>
              <a:pPr/>
              <a:t>5</a:t>
            </a:fld>
            <a:endParaRPr lang="en-US" dirty="0"/>
          </a:p>
        </p:txBody>
      </p:sp>
      <p:sp>
        <p:nvSpPr>
          <p:cNvPr id="6" name="Title 5"/>
          <p:cNvSpPr>
            <a:spLocks noGrp="1"/>
          </p:cNvSpPr>
          <p:nvPr>
            <p:ph type="title"/>
          </p:nvPr>
        </p:nvSpPr>
        <p:spPr/>
        <p:txBody>
          <a:bodyPr/>
          <a:lstStyle/>
          <a:p>
            <a:r>
              <a:rPr lang="en-US" dirty="0" smtClean="0"/>
              <a:t>Slide Title</a:t>
            </a:r>
            <a:endParaRPr lang="en-US" dirty="0"/>
          </a:p>
        </p:txBody>
      </p:sp>
      <p:sp>
        <p:nvSpPr>
          <p:cNvPr id="7" name="Text Placeholder 6"/>
          <p:cNvSpPr>
            <a:spLocks noGrp="1"/>
          </p:cNvSpPr>
          <p:nvPr>
            <p:ph type="body" idx="1"/>
          </p:nvPr>
        </p:nvSpPr>
        <p:spPr/>
        <p:txBody>
          <a:bodyPr/>
          <a:lstStyle/>
          <a:p>
            <a:r>
              <a:rPr lang="en-US" dirty="0"/>
              <a:t>Text, i.e. description of image / chart / table</a:t>
            </a:r>
          </a:p>
          <a:p>
            <a:endParaRPr lang="en-US" dirty="0"/>
          </a:p>
        </p:txBody>
      </p:sp>
      <p:sp>
        <p:nvSpPr>
          <p:cNvPr id="8" name="Content Placeholder 7"/>
          <p:cNvSpPr>
            <a:spLocks noGrp="1"/>
          </p:cNvSpPr>
          <p:nvPr>
            <p:ph sz="half" idx="2"/>
          </p:nvPr>
        </p:nvSpPr>
        <p:spPr/>
        <p:txBody>
          <a:bodyPr/>
          <a:lstStyle/>
          <a:p>
            <a:endParaRPr lang="en-US" dirty="0"/>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5032651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Section Title</a:t>
            </a:r>
            <a:endParaRPr lang="en-US" dirty="0"/>
          </a:p>
        </p:txBody>
      </p:sp>
      <p:sp>
        <p:nvSpPr>
          <p:cNvPr id="5" name="Text Placeholder 4"/>
          <p:cNvSpPr>
            <a:spLocks noGrp="1"/>
          </p:cNvSpPr>
          <p:nvPr>
            <p:ph type="body" idx="1"/>
          </p:nvPr>
        </p:nvSpPr>
        <p:spPr/>
        <p:txBody>
          <a:bodyPr/>
          <a:lstStyle/>
          <a:p>
            <a:r>
              <a:rPr lang="en-US" smtClean="0"/>
              <a:t>Section Subtitle</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Section Title</a:t>
            </a:r>
            <a:endParaRPr lang="en-US" dirty="0"/>
          </a:p>
        </p:txBody>
      </p:sp>
      <p:sp>
        <p:nvSpPr>
          <p:cNvPr id="5" name="Text Placeholder 4"/>
          <p:cNvSpPr>
            <a:spLocks noGrp="1"/>
          </p:cNvSpPr>
          <p:nvPr>
            <p:ph type="body" idx="1"/>
          </p:nvPr>
        </p:nvSpPr>
        <p:spPr/>
        <p:txBody>
          <a:bodyPr/>
          <a:lstStyle/>
          <a:p>
            <a:r>
              <a:rPr lang="en-US" smtClean="0"/>
              <a:t>Section Subtitle</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Section Title</a:t>
            </a:r>
            <a:endParaRPr lang="en-US" dirty="0"/>
          </a:p>
        </p:txBody>
      </p:sp>
      <p:sp>
        <p:nvSpPr>
          <p:cNvPr id="5" name="Text Placeholder 4"/>
          <p:cNvSpPr>
            <a:spLocks noGrp="1"/>
          </p:cNvSpPr>
          <p:nvPr>
            <p:ph type="body" idx="1"/>
          </p:nvPr>
        </p:nvSpPr>
        <p:spPr/>
        <p:txBody>
          <a:bodyPr/>
          <a:lstStyle/>
          <a:p>
            <a:r>
              <a:rPr lang="en-US" smtClean="0"/>
              <a:t>Section Subtitle</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Section Title</a:t>
            </a:r>
            <a:endParaRPr lang="en-US" dirty="0"/>
          </a:p>
        </p:txBody>
      </p:sp>
      <p:sp>
        <p:nvSpPr>
          <p:cNvPr id="5" name="Text Placeholder 4"/>
          <p:cNvSpPr>
            <a:spLocks noGrp="1"/>
          </p:cNvSpPr>
          <p:nvPr>
            <p:ph type="body" idx="1"/>
          </p:nvPr>
        </p:nvSpPr>
        <p:spPr/>
        <p:txBody>
          <a:bodyPr/>
          <a:lstStyle/>
          <a:p>
            <a:r>
              <a:rPr lang="en-US" smtClean="0"/>
              <a:t>Section Subtitle</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NF Title">
  <a:themeElements>
    <a:clrScheme name="ONF Theme">
      <a:dk1>
        <a:srgbClr val="141313"/>
      </a:dk1>
      <a:lt1>
        <a:srgbClr val="FFFFFF"/>
      </a:lt1>
      <a:dk2>
        <a:srgbClr val="0A3161"/>
      </a:dk2>
      <a:lt2>
        <a:srgbClr val="EEECE1"/>
      </a:lt2>
      <a:accent1>
        <a:srgbClr val="00B8D6"/>
      </a:accent1>
      <a:accent2>
        <a:srgbClr val="D6DC21"/>
      </a:accent2>
      <a:accent3>
        <a:srgbClr val="0A3161"/>
      </a:accent3>
      <a:accent4>
        <a:srgbClr val="E2A429"/>
      </a:accent4>
      <a:accent5>
        <a:srgbClr val="5AAB35"/>
      </a:accent5>
      <a:accent6>
        <a:srgbClr val="A42723"/>
      </a:accent6>
      <a:hlink>
        <a:srgbClr val="00B8D6"/>
      </a:hlink>
      <a:folHlink>
        <a:srgbClr val="59595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NF Section Title">
  <a:themeElements>
    <a:clrScheme name="Custom 2">
      <a:dk1>
        <a:srgbClr val="000000"/>
      </a:dk1>
      <a:lt1>
        <a:srgbClr val="FFFFFF"/>
      </a:lt1>
      <a:dk2>
        <a:srgbClr val="0A3161"/>
      </a:dk2>
      <a:lt2>
        <a:srgbClr val="EEECE1"/>
      </a:lt2>
      <a:accent1>
        <a:srgbClr val="39949F"/>
      </a:accent1>
      <a:accent2>
        <a:srgbClr val="D8E71F"/>
      </a:accent2>
      <a:accent3>
        <a:srgbClr val="153276"/>
      </a:accent3>
      <a:accent4>
        <a:srgbClr val="31AACB"/>
      </a:accent4>
      <a:accent5>
        <a:srgbClr val="17BB7E"/>
      </a:accent5>
      <a:accent6>
        <a:srgbClr val="DEC132"/>
      </a:accent6>
      <a:hlink>
        <a:srgbClr val="31AACB"/>
      </a:hlink>
      <a:folHlink>
        <a:srgbClr val="59595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NF">
  <a:themeElements>
    <a:clrScheme name="Custom 2">
      <a:dk1>
        <a:srgbClr val="000000"/>
      </a:dk1>
      <a:lt1>
        <a:srgbClr val="FFFFFF"/>
      </a:lt1>
      <a:dk2>
        <a:srgbClr val="0A3161"/>
      </a:dk2>
      <a:lt2>
        <a:srgbClr val="EEECE1"/>
      </a:lt2>
      <a:accent1>
        <a:srgbClr val="39949F"/>
      </a:accent1>
      <a:accent2>
        <a:srgbClr val="D8E71F"/>
      </a:accent2>
      <a:accent3>
        <a:srgbClr val="153276"/>
      </a:accent3>
      <a:accent4>
        <a:srgbClr val="31AACB"/>
      </a:accent4>
      <a:accent5>
        <a:srgbClr val="17BB7E"/>
      </a:accent5>
      <a:accent6>
        <a:srgbClr val="DEC132"/>
      </a:accent6>
      <a:hlink>
        <a:srgbClr val="31AACB"/>
      </a:hlink>
      <a:folHlink>
        <a:srgbClr val="59595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574</TotalTime>
  <Words>320</Words>
  <Application>Microsoft Macintosh PowerPoint</Application>
  <PresentationFormat>On-screen Show (16:9)</PresentationFormat>
  <Paragraphs>52</Paragraphs>
  <Slides>13</Slides>
  <Notes>0</Notes>
  <HiddenSlides>0</HiddenSlides>
  <MMClips>0</MMClips>
  <ScaleCrop>false</ScaleCrop>
  <HeadingPairs>
    <vt:vector size="4" baseType="variant">
      <vt:variant>
        <vt:lpstr>Design Template</vt:lpstr>
      </vt:variant>
      <vt:variant>
        <vt:i4>3</vt:i4>
      </vt:variant>
      <vt:variant>
        <vt:lpstr>Slide Titles</vt:lpstr>
      </vt:variant>
      <vt:variant>
        <vt:i4>13</vt:i4>
      </vt:variant>
    </vt:vector>
  </HeadingPairs>
  <TitlesOfParts>
    <vt:vector size="16" baseType="lpstr">
      <vt:lpstr>ONF Title</vt:lpstr>
      <vt:lpstr>ONF Section Title</vt:lpstr>
      <vt:lpstr>ONF</vt:lpstr>
      <vt:lpstr>Slide 1</vt:lpstr>
      <vt:lpstr>OSSDN Template Guidelines – 16:9</vt:lpstr>
      <vt:lpstr>Disclaimer</vt:lpstr>
      <vt:lpstr>Slide Title</vt:lpstr>
      <vt:lpstr>Slide Title</vt:lpstr>
      <vt:lpstr>Section Title</vt:lpstr>
      <vt:lpstr>Section Title</vt:lpstr>
      <vt:lpstr>Section Title</vt:lpstr>
      <vt:lpstr>Section Title</vt:lpstr>
      <vt:lpstr>Section Title</vt:lpstr>
      <vt:lpstr>Slide Title</vt:lpstr>
      <vt:lpstr>Slide Title</vt:lpstr>
      <vt:lpstr>Slide Title</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dc:creator>
  <cp:lastModifiedBy>John Godbee</cp:lastModifiedBy>
  <cp:revision>56</cp:revision>
  <dcterms:created xsi:type="dcterms:W3CDTF">2016-03-14T21:47:07Z</dcterms:created>
  <dcterms:modified xsi:type="dcterms:W3CDTF">2016-03-14T22:21:22Z</dcterms:modified>
</cp:coreProperties>
</file>

<file path=docProps/thumbnail.jpeg>
</file>